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10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75552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түнде 1-6, күші күндіз 5-10 м/с. Ауа температурасы түнде 12-14,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407" y="2016340"/>
            <a:ext cx="4632546"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771727756"/>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Кашканова Г.М.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25243</TotalTime>
  <Words>686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4800</cp:revision>
  <cp:lastPrinted>2021-07-01T03:56:27Z</cp:lastPrinted>
  <dcterms:created xsi:type="dcterms:W3CDTF">2018-03-27T06:03:00Z</dcterms:created>
  <dcterms:modified xsi:type="dcterms:W3CDTF">2026-06-08T07:43:35Z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